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6" r:id="rId7"/>
    <p:sldId id="287" r:id="rId8"/>
    <p:sldId id="277" r:id="rId9"/>
    <p:sldId id="288" r:id="rId10"/>
    <p:sldId id="289" r:id="rId11"/>
    <p:sldId id="279" r:id="rId12"/>
    <p:sldId id="280" r:id="rId13"/>
    <p:sldId id="278" r:id="rId14"/>
    <p:sldId id="281" r:id="rId15"/>
    <p:sldId id="283" r:id="rId16"/>
    <p:sldId id="282" r:id="rId17"/>
    <p:sldId id="284" r:id="rId18"/>
    <p:sldId id="285" r:id="rId19"/>
    <p:sldId id="261" r:id="rId20"/>
    <p:sldId id="262" r:id="rId21"/>
    <p:sldId id="264" r:id="rId22"/>
    <p:sldId id="276" r:id="rId23"/>
    <p:sldId id="265" r:id="rId24"/>
    <p:sldId id="263" r:id="rId25"/>
    <p:sldId id="268" r:id="rId26"/>
    <p:sldId id="270" r:id="rId27"/>
    <p:sldId id="266" r:id="rId28"/>
    <p:sldId id="273" r:id="rId29"/>
    <p:sldId id="274" r:id="rId30"/>
    <p:sldId id="275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56"/>
  </p:normalViewPr>
  <p:slideViewPr>
    <p:cSldViewPr snapToGrid="0">
      <p:cViewPr varScale="1">
        <p:scale>
          <a:sx n="113" d="100"/>
          <a:sy n="113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73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9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4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1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6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44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68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6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5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8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11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0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shinyapp/app.R" TargetMode="External"/><Relationship Id="rId2" Type="http://schemas.openxmlformats.org/officeDocument/2006/relationships/hyperlink" Target="https://sb2333medschl.shinyapps.io/shinyap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1B34E-E02C-446C-41C7-E1F597EC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0"/>
            <a:ext cx="6461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58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A60E3F-3C8B-9E23-03D9-60B6C87D5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37" y="1362075"/>
            <a:ext cx="7772400" cy="45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2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C0B34663-540D-B888-7B05-2350B1300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0" y="2762250"/>
            <a:ext cx="5727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5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graph of a graph with lines and numbers&#10;&#10;Description automatically generated">
            <a:extLst>
              <a:ext uri="{FF2B5EF4-FFF2-40B4-BE49-F238E27FC236}">
                <a16:creationId xmlns:a16="http://schemas.microsoft.com/office/drawing/2014/main" id="{143C55CB-CB53-B8DA-8AE2-02C73536C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936625"/>
            <a:ext cx="7772400" cy="54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of a graph showing the growth of a number of importers&#10;&#10;Description automatically generated">
            <a:extLst>
              <a:ext uri="{FF2B5EF4-FFF2-40B4-BE49-F238E27FC236}">
                <a16:creationId xmlns:a16="http://schemas.microsoft.com/office/drawing/2014/main" id="{FA26BE0E-B161-0C91-7922-979A244A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020" y="0"/>
            <a:ext cx="7772400" cy="61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9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8F42FC0E-BEA7-CAFC-D5F4-4BAE14DA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287" y="1170027"/>
            <a:ext cx="7772400" cy="45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showing the amount of exporting data&#10;&#10;Description automatically generated">
            <a:extLst>
              <a:ext uri="{FF2B5EF4-FFF2-40B4-BE49-F238E27FC236}">
                <a16:creationId xmlns:a16="http://schemas.microsoft.com/office/drawing/2014/main" id="{36F0605F-406D-235F-C538-D772A16F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483" y="0"/>
            <a:ext cx="7772400" cy="61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10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 for rapid prototyping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97278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 for rapid prototyping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43846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675186"/>
          </a:xfrm>
        </p:spPr>
        <p:txBody>
          <a:bodyPr>
            <a:normAutofit/>
          </a:bodyPr>
          <a:lstStyle/>
          <a:p>
            <a:r>
              <a:rPr lang="en-GB" dirty="0"/>
              <a:t>Your data, your model decisions, parameters and your data filtering decisions will keep on changing.</a:t>
            </a:r>
          </a:p>
          <a:p>
            <a:r>
              <a:rPr lang="en-GB" dirty="0"/>
              <a:t>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pPr lvl="1"/>
            <a:r>
              <a:rPr lang="en-GB" dirty="0"/>
              <a:t>Know exactly what changed and when</a:t>
            </a:r>
          </a:p>
          <a:p>
            <a:pPr lvl="1"/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86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95362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 markdown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3937-1A66-B013-8F85-8114196CD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99847"/>
            <a:ext cx="9905998" cy="40913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```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dirty="0"/>
              <a:t> { } ``` </a:t>
            </a:r>
          </a:p>
          <a:p>
            <a:r>
              <a:rPr lang="en-GB" dirty="0"/>
              <a:t>include = FALSE prevents code and results from appearing in the finished file. R Markdown still runs the code in the chunk, and the results can be used by other chunks. </a:t>
            </a:r>
          </a:p>
          <a:p>
            <a:r>
              <a:rPr lang="en-GB" dirty="0"/>
              <a:t>echo = FALSE prevents code, but not the results from appearing in the finished file. This is a useful way to embed figures. </a:t>
            </a:r>
          </a:p>
          <a:p>
            <a:endParaRPr lang="en-GB" dirty="0"/>
          </a:p>
          <a:p>
            <a:r>
              <a:rPr lang="en-GB" dirty="0"/>
              <a:t>message = FALSE prevents messages that are generated by code from appearing in the finished file. </a:t>
            </a:r>
          </a:p>
          <a:p>
            <a:r>
              <a:rPr lang="en-GB" dirty="0"/>
              <a:t>warning = FALSE prevents warnings that are generated by code from appearing in the finished. </a:t>
            </a:r>
          </a:p>
          <a:p>
            <a:r>
              <a:rPr lang="en-GB" dirty="0" err="1"/>
              <a:t>fig.cap</a:t>
            </a:r>
            <a:r>
              <a:rPr lang="en-GB" dirty="0"/>
              <a:t> = "..." adds a caption to graphical results.</a:t>
            </a:r>
          </a:p>
        </p:txBody>
      </p:sp>
    </p:spTree>
    <p:extLst>
      <p:ext uri="{BB962C8B-B14F-4D97-AF65-F5344CB8AC3E}">
        <p14:creationId xmlns:p14="http://schemas.microsoft.com/office/powerpoint/2010/main" val="247768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5782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872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i="1" dirty="0" err="1"/>
              <a:t>pandoc</a:t>
            </a:r>
            <a:r>
              <a:rPr lang="en-GB" i="1" dirty="0"/>
              <a:t> </a:t>
            </a:r>
            <a:r>
              <a:rPr lang="en-GB" i="1" dirty="0" err="1"/>
              <a:t>tst.md</a:t>
            </a:r>
            <a:r>
              <a:rPr lang="en-GB" i="1" dirty="0"/>
              <a:t> -o </a:t>
            </a:r>
            <a:r>
              <a:rPr lang="en-GB" i="1" dirty="0" err="1"/>
              <a:t>test.ipynb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7596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with rmarkdown from real-world project</a:t>
            </a:r>
          </a:p>
        </p:txBody>
      </p:sp>
    </p:spTree>
    <p:extLst>
      <p:ext uri="{BB962C8B-B14F-4D97-AF65-F5344CB8AC3E}">
        <p14:creationId xmlns:p14="http://schemas.microsoft.com/office/powerpoint/2010/main" val="615647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with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43406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/>
              <a:t>colloborators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807D-8629-4DAB-2B26-48B58B88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GB" dirty="0"/>
              <a:t>You can also easily create graphical user interfaces Here is a demo: </a:t>
            </a:r>
            <a:r>
              <a:rPr lang="en-GB" dirty="0">
                <a:hlinkClick r:id="rId2"/>
              </a:rPr>
              <a:t>https://sb2333medschl.shinyapps.io/shinyapp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app.R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https://github.com/neelsoumya/teaching_reproducible_science_R/blob/main/shinyapp/app.R</a:t>
            </a:r>
            <a:endParaRPr lang="en-GB" dirty="0"/>
          </a:p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17735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synthetic data</a:t>
            </a:r>
          </a:p>
          <a:p>
            <a:r>
              <a:rPr lang="en-GB" dirty="0"/>
              <a:t>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black dots&#10;&#10;Description automatically generated">
            <a:extLst>
              <a:ext uri="{FF2B5EF4-FFF2-40B4-BE49-F238E27FC236}">
                <a16:creationId xmlns:a16="http://schemas.microsoft.com/office/drawing/2014/main" id="{28CC4F28-E116-2364-8B60-A43CA6EC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151" y="0"/>
            <a:ext cx="7772400" cy="60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692D20-F805-23C4-97CA-CD111E77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278149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6DEA8530-00AB-9608-C1F7-D0DE1828E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2768600"/>
            <a:ext cx="5219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EA4B8BB8-60B3-9A7A-0A58-4332B865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0"/>
            <a:ext cx="5297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91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324</TotalTime>
  <Words>843</Words>
  <Application>Microsoft Macintosh PowerPoint</Application>
  <PresentationFormat>Widescreen</PresentationFormat>
  <Paragraphs>93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Times New Roman</vt:lpstr>
      <vt:lpstr>Mesh</vt:lpstr>
      <vt:lpstr>Reproducible research in R</vt:lpstr>
      <vt:lpstr>Rationale</vt:lpstr>
      <vt:lpstr>Rationale</vt:lpstr>
      <vt:lpstr>Case study</vt:lpstr>
      <vt:lpstr>Case study</vt:lpstr>
      <vt:lpstr>PowerPoint Presentation</vt:lpstr>
      <vt:lpstr>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Shiny apps for rapid prototyping and communication</vt:lpstr>
      <vt:lpstr>Shiny apps for rapid prototyping and communication</vt:lpstr>
      <vt:lpstr>CREAting packages</vt:lpstr>
      <vt:lpstr>CREAting R MARKDOWN</vt:lpstr>
      <vt:lpstr>DEMO</vt:lpstr>
      <vt:lpstr>R markdown basics</vt:lpstr>
      <vt:lpstr>DEMO</vt:lpstr>
      <vt:lpstr>Rationale</vt:lpstr>
      <vt:lpstr>Concepts are language agnostic</vt:lpstr>
      <vt:lpstr>Concepts are language agnostic</vt:lpstr>
      <vt:lpstr>DEMO</vt:lpstr>
      <vt:lpstr>demo with rmarkdown from real-world project</vt:lpstr>
      <vt:lpstr>EXERCISES with synthetic data</vt:lpstr>
      <vt:lpstr>Graphical user interfaces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60</cp:revision>
  <cp:lastPrinted>2023-07-26T14:20:56Z</cp:lastPrinted>
  <dcterms:created xsi:type="dcterms:W3CDTF">2022-09-08T13:02:17Z</dcterms:created>
  <dcterms:modified xsi:type="dcterms:W3CDTF">2024-03-04T11:23:52Z</dcterms:modified>
</cp:coreProperties>
</file>